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  <p:sldMasterId id="2147483852" r:id="rId2"/>
  </p:sldMasterIdLst>
  <p:notesMasterIdLst>
    <p:notesMasterId r:id="rId6"/>
  </p:notesMasterIdLst>
  <p:sldIdLst>
    <p:sldId id="314" r:id="rId3"/>
    <p:sldId id="288" r:id="rId4"/>
    <p:sldId id="318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29" userDrawn="1">
          <p15:clr>
            <a:srgbClr val="A4A3A4"/>
          </p15:clr>
        </p15:guide>
        <p15:guide id="2" pos="37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11816"/>
    <a:srgbClr val="83E000"/>
    <a:srgbClr val="035EA7"/>
    <a:srgbClr val="FFEEA5"/>
    <a:srgbClr val="FF6944"/>
    <a:srgbClr val="32201B"/>
    <a:srgbClr val="FC9204"/>
    <a:srgbClr val="003950"/>
    <a:srgbClr val="0C2632"/>
    <a:srgbClr val="002D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2838BEF-8BB2-4498-84A7-C5851F593DF1}" styleName="Средний стиль 4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40" autoAdjust="0"/>
    <p:restoredTop sz="92895" autoAdjust="0"/>
  </p:normalViewPr>
  <p:slideViewPr>
    <p:cSldViewPr snapToGrid="0">
      <p:cViewPr varScale="1">
        <p:scale>
          <a:sx n="74" d="100"/>
          <a:sy n="74" d="100"/>
        </p:scale>
        <p:origin x="120" y="192"/>
      </p:cViewPr>
      <p:guideLst>
        <p:guide orient="horz" pos="1729"/>
        <p:guide pos="3749"/>
      </p:guideLst>
    </p:cSldViewPr>
  </p:slideViewPr>
  <p:outlineViewPr>
    <p:cViewPr>
      <p:scale>
        <a:sx n="33" d="100"/>
        <a:sy n="33" d="100"/>
      </p:scale>
      <p:origin x="0" y="146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610200-9307-4DCB-9D5F-3BA27C43EC11}" type="datetimeFigureOut">
              <a:rPr lang="ru-RU" smtClean="0"/>
              <a:t>23.06.2025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7BD9B0-523B-4883-9090-4C2156551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593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7BD9B0-523B-4883-9090-4C21565517E9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12265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7BD9B0-523B-4883-9090-4C21565517E9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04073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7BD9B0-523B-4883-9090-4C21565517E9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887831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23E2-2FCB-4C02-8B87-4D637E6A9486}" type="datetimeFigureOut">
              <a:rPr lang="ru-RU" smtClean="0"/>
              <a:t>23.06.2025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45F1-9A10-4252-B5D2-0C3C290A5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8575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23E2-2FCB-4C02-8B87-4D637E6A9486}" type="datetimeFigureOut">
              <a:rPr lang="ru-RU" smtClean="0"/>
              <a:t>23.06.2025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45F1-9A10-4252-B5D2-0C3C290A5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5698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23E2-2FCB-4C02-8B87-4D637E6A9486}" type="datetimeFigureOut">
              <a:rPr lang="ru-RU" smtClean="0"/>
              <a:t>23.06.2025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45F1-9A10-4252-B5D2-0C3C290A5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01421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BA23E2-2FCB-4C02-8B87-4D637E6A9486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23.06.2025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1045F1-9A10-4252-B5D2-0C3C290A5E8D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89535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BA23E2-2FCB-4C02-8B87-4D637E6A9486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23.06.2025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1045F1-9A10-4252-B5D2-0C3C290A5E8D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25417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BA23E2-2FCB-4C02-8B87-4D637E6A9486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23.06.2025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1045F1-9A10-4252-B5D2-0C3C290A5E8D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851429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BA23E2-2FCB-4C02-8B87-4D637E6A9486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23.06.2025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1045F1-9A10-4252-B5D2-0C3C290A5E8D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3780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BA23E2-2FCB-4C02-8B87-4D637E6A9486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23.06.2025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1045F1-9A10-4252-B5D2-0C3C290A5E8D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18117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BA23E2-2FCB-4C02-8B87-4D637E6A9486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23.06.2025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1045F1-9A10-4252-B5D2-0C3C290A5E8D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60660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BA23E2-2FCB-4C02-8B87-4D637E6A9486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23.06.2025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1045F1-9A10-4252-B5D2-0C3C290A5E8D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43927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BA23E2-2FCB-4C02-8B87-4D637E6A9486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23.06.2025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1045F1-9A10-4252-B5D2-0C3C290A5E8D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4365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23E2-2FCB-4C02-8B87-4D637E6A9486}" type="datetimeFigureOut">
              <a:rPr lang="ru-RU" smtClean="0"/>
              <a:t>23.06.2025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45F1-9A10-4252-B5D2-0C3C290A5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99721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BA23E2-2FCB-4C02-8B87-4D637E6A9486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23.06.2025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1045F1-9A10-4252-B5D2-0C3C290A5E8D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57611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BA23E2-2FCB-4C02-8B87-4D637E6A9486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23.06.2025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1045F1-9A10-4252-B5D2-0C3C290A5E8D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015867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BA23E2-2FCB-4C02-8B87-4D637E6A9486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23.06.2025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1045F1-9A10-4252-B5D2-0C3C290A5E8D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4690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23E2-2FCB-4C02-8B87-4D637E6A9486}" type="datetimeFigureOut">
              <a:rPr lang="ru-RU" smtClean="0"/>
              <a:t>23.06.2025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45F1-9A10-4252-B5D2-0C3C290A5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659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23E2-2FCB-4C02-8B87-4D637E6A9486}" type="datetimeFigureOut">
              <a:rPr lang="ru-RU" smtClean="0"/>
              <a:t>23.06.2025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45F1-9A10-4252-B5D2-0C3C290A5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311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23E2-2FCB-4C02-8B87-4D637E6A9486}" type="datetimeFigureOut">
              <a:rPr lang="ru-RU" smtClean="0"/>
              <a:t>23.06.2025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45F1-9A10-4252-B5D2-0C3C290A5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0881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23E2-2FCB-4C02-8B87-4D637E6A9486}" type="datetimeFigureOut">
              <a:rPr lang="ru-RU" smtClean="0"/>
              <a:t>23.06.2025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45F1-9A10-4252-B5D2-0C3C290A5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5651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23E2-2FCB-4C02-8B87-4D637E6A9486}" type="datetimeFigureOut">
              <a:rPr lang="ru-RU" smtClean="0"/>
              <a:t>23.06.2025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45F1-9A10-4252-B5D2-0C3C290A5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410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23E2-2FCB-4C02-8B87-4D637E6A9486}" type="datetimeFigureOut">
              <a:rPr lang="ru-RU" smtClean="0"/>
              <a:t>23.06.2025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45F1-9A10-4252-B5D2-0C3C290A5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1911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23E2-2FCB-4C02-8B87-4D637E6A9486}" type="datetimeFigureOut">
              <a:rPr lang="ru-RU" smtClean="0"/>
              <a:t>23.06.2025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45F1-9A10-4252-B5D2-0C3C290A5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2490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BA23E2-2FCB-4C02-8B87-4D637E6A9486}" type="datetimeFigureOut">
              <a:rPr lang="ru-RU" smtClean="0"/>
              <a:t>23.06.2025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1045F1-9A10-4252-B5D2-0C3C290A5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9622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9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BA23E2-2FCB-4C02-8B87-4D637E6A9486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23.06.2025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1045F1-9A10-4252-B5D2-0C3C290A5E8D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26865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9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6164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679">
        <p14:switch dir="r"/>
      </p:transition>
    </mc:Choice>
    <mc:Fallback xmlns="">
      <p:transition spd="slow" advTm="4679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id="{2A75E8A6-2FB2-4AC5-8946-75F8CB93F0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0494069"/>
              </p:ext>
            </p:extLst>
          </p:nvPr>
        </p:nvGraphicFramePr>
        <p:xfrm>
          <a:off x="207818" y="1556373"/>
          <a:ext cx="11793683" cy="5336940"/>
        </p:xfrm>
        <a:graphic>
          <a:graphicData uri="http://schemas.openxmlformats.org/drawingml/2006/table">
            <a:tbl>
              <a:tblPr/>
              <a:tblGrid>
                <a:gridCol w="1088648">
                  <a:extLst>
                    <a:ext uri="{9D8B030D-6E8A-4147-A177-3AD203B41FA5}">
                      <a16:colId xmlns:a16="http://schemas.microsoft.com/office/drawing/2014/main" val="1457586470"/>
                    </a:ext>
                  </a:extLst>
                </a:gridCol>
                <a:gridCol w="3542880">
                  <a:extLst>
                    <a:ext uri="{9D8B030D-6E8A-4147-A177-3AD203B41FA5}">
                      <a16:colId xmlns:a16="http://schemas.microsoft.com/office/drawing/2014/main" val="174823038"/>
                    </a:ext>
                  </a:extLst>
                </a:gridCol>
                <a:gridCol w="1098197">
                  <a:extLst>
                    <a:ext uri="{9D8B030D-6E8A-4147-A177-3AD203B41FA5}">
                      <a16:colId xmlns:a16="http://schemas.microsoft.com/office/drawing/2014/main" val="47360645"/>
                    </a:ext>
                  </a:extLst>
                </a:gridCol>
                <a:gridCol w="1518377">
                  <a:extLst>
                    <a:ext uri="{9D8B030D-6E8A-4147-A177-3AD203B41FA5}">
                      <a16:colId xmlns:a16="http://schemas.microsoft.com/office/drawing/2014/main" val="1499877425"/>
                    </a:ext>
                  </a:extLst>
                </a:gridCol>
                <a:gridCol w="735314">
                  <a:extLst>
                    <a:ext uri="{9D8B030D-6E8A-4147-A177-3AD203B41FA5}">
                      <a16:colId xmlns:a16="http://schemas.microsoft.com/office/drawing/2014/main" val="428229752"/>
                    </a:ext>
                  </a:extLst>
                </a:gridCol>
                <a:gridCol w="716216">
                  <a:extLst>
                    <a:ext uri="{9D8B030D-6E8A-4147-A177-3AD203B41FA5}">
                      <a16:colId xmlns:a16="http://schemas.microsoft.com/office/drawing/2014/main" val="519957799"/>
                    </a:ext>
                  </a:extLst>
                </a:gridCol>
                <a:gridCol w="668468">
                  <a:extLst>
                    <a:ext uri="{9D8B030D-6E8A-4147-A177-3AD203B41FA5}">
                      <a16:colId xmlns:a16="http://schemas.microsoft.com/office/drawing/2014/main" val="1236514364"/>
                    </a:ext>
                  </a:extLst>
                </a:gridCol>
                <a:gridCol w="639819">
                  <a:extLst>
                    <a:ext uri="{9D8B030D-6E8A-4147-A177-3AD203B41FA5}">
                      <a16:colId xmlns:a16="http://schemas.microsoft.com/office/drawing/2014/main" val="1938542342"/>
                    </a:ext>
                  </a:extLst>
                </a:gridCol>
                <a:gridCol w="830810">
                  <a:extLst>
                    <a:ext uri="{9D8B030D-6E8A-4147-A177-3AD203B41FA5}">
                      <a16:colId xmlns:a16="http://schemas.microsoft.com/office/drawing/2014/main" val="64070699"/>
                    </a:ext>
                  </a:extLst>
                </a:gridCol>
                <a:gridCol w="954954">
                  <a:extLst>
                    <a:ext uri="{9D8B030D-6E8A-4147-A177-3AD203B41FA5}">
                      <a16:colId xmlns:a16="http://schemas.microsoft.com/office/drawing/2014/main" val="751636247"/>
                    </a:ext>
                  </a:extLst>
                </a:gridCol>
              </a:tblGrid>
              <a:tr h="2541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Italic" panose="020B0503020203090204" pitchFamily="34" charset="-52"/>
                        </a:rPr>
                        <a:t>место</a:t>
                      </a:r>
                    </a:p>
                  </a:txBody>
                  <a:tcPr marL="5295" marR="5295" marT="529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1" u="none" strike="noStrike">
                          <a:solidFill>
                            <a:srgbClr val="A21815"/>
                          </a:solidFill>
                          <a:effectLst/>
                          <a:latin typeface="Foros Italic" panose="020B0503020203090204" pitchFamily="34" charset="-52"/>
                        </a:rPr>
                        <a:t>команда</a:t>
                      </a:r>
                    </a:p>
                  </a:txBody>
                  <a:tcPr marL="5295" marR="5295" marT="529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>
                          <a:solidFill>
                            <a:srgbClr val="FFFFFF"/>
                          </a:solidFill>
                          <a:effectLst/>
                          <a:latin typeface="Foros Italic" panose="020B0503020203090204" pitchFamily="34" charset="-52"/>
                        </a:rPr>
                        <a:t>итого</a:t>
                      </a:r>
                    </a:p>
                  </a:txBody>
                  <a:tcPr marL="5295" marR="5295" marT="529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2181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Italic" panose="020B0503020203090204" pitchFamily="34" charset="-52"/>
                        </a:rPr>
                        <a:t>разминка</a:t>
                      </a:r>
                    </a:p>
                  </a:txBody>
                  <a:tcPr marL="5295" marR="5295" marT="529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Italic" panose="020B0503020203090204" pitchFamily="34" charset="-52"/>
                        </a:rPr>
                        <a:t>1</a:t>
                      </a:r>
                    </a:p>
                  </a:txBody>
                  <a:tcPr marL="5295" marR="5295" marT="529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1" u="none" strike="noStrike">
                          <a:solidFill>
                            <a:srgbClr val="A21815"/>
                          </a:solidFill>
                          <a:effectLst/>
                          <a:latin typeface="Foros Italic" panose="020B0503020203090204" pitchFamily="34" charset="-52"/>
                        </a:rPr>
                        <a:t>2</a:t>
                      </a:r>
                    </a:p>
                  </a:txBody>
                  <a:tcPr marL="5295" marR="5295" marT="529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Italic" panose="020B0503020203090204" pitchFamily="34" charset="-52"/>
                        </a:rPr>
                        <a:t>3</a:t>
                      </a:r>
                    </a:p>
                  </a:txBody>
                  <a:tcPr marL="5295" marR="5295" marT="529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Italic" panose="020B0503020203090204" pitchFamily="34" charset="-52"/>
                        </a:rPr>
                        <a:t>4</a:t>
                      </a:r>
                    </a:p>
                  </a:txBody>
                  <a:tcPr marL="5295" marR="5295" marT="529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Italic" panose="020B0503020203090204" pitchFamily="34" charset="-52"/>
                        </a:rPr>
                        <a:t>5</a:t>
                      </a:r>
                    </a:p>
                  </a:txBody>
                  <a:tcPr marL="5295" marR="5295" marT="529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Italic" panose="020B0503020203090204" pitchFamily="34" charset="-52"/>
                        </a:rPr>
                        <a:t>БЛИЦ</a:t>
                      </a:r>
                    </a:p>
                  </a:txBody>
                  <a:tcPr marL="5295" marR="5295" marT="529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1962154"/>
                  </a:ext>
                </a:extLst>
              </a:tr>
              <a:tr h="2541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Команда 1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725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2181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5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24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48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47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36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265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300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7473000"/>
                  </a:ext>
                </a:extLst>
              </a:tr>
              <a:tr h="2541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2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Команда 2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714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2181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600" b="1" i="0" u="none" strike="noStrike">
                        <a:solidFill>
                          <a:srgbClr val="A21815"/>
                        </a:solidFill>
                        <a:effectLst/>
                        <a:latin typeface="Foros Bold Italic" panose="020B0803020203090204" pitchFamily="34" charset="-52"/>
                      </a:endParaRP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21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34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56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48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255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300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8131101"/>
                  </a:ext>
                </a:extLst>
              </a:tr>
              <a:tr h="2541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3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Команда 3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706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2181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5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24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44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70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48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275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240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9614285"/>
                  </a:ext>
                </a:extLst>
              </a:tr>
              <a:tr h="2541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4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Команда 4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703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2181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5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23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44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52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24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255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300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4363546"/>
                  </a:ext>
                </a:extLst>
              </a:tr>
              <a:tr h="2541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5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Команда 5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702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2181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5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21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48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67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36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225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300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9490266"/>
                  </a:ext>
                </a:extLst>
              </a:tr>
              <a:tr h="2541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6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dirty="0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Команда 6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697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2181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5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22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42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48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20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260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300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7585242"/>
                  </a:ext>
                </a:extLst>
              </a:tr>
              <a:tr h="2541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7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Команда 7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692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2181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5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25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36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64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32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230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300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6037695"/>
                  </a:ext>
                </a:extLst>
              </a:tr>
              <a:tr h="2541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8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Команда 8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685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2181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5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19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40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57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24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240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300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7286544"/>
                  </a:ext>
                </a:extLst>
              </a:tr>
              <a:tr h="2541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9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Команда 9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685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2181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5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22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40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64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32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270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252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3605807"/>
                  </a:ext>
                </a:extLst>
              </a:tr>
              <a:tr h="2541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10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Команда 10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679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2181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600" b="1" i="0" u="none" strike="noStrike">
                        <a:solidFill>
                          <a:srgbClr val="A21815"/>
                        </a:solidFill>
                        <a:effectLst/>
                        <a:latin typeface="Foros Bold Italic" panose="020B0803020203090204" pitchFamily="34" charset="-52"/>
                      </a:endParaRP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19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38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64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28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260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270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7595543"/>
                  </a:ext>
                </a:extLst>
              </a:tr>
              <a:tr h="2541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11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Команда 11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613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2181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600" b="1" i="0" u="none" strike="noStrike">
                        <a:solidFill>
                          <a:srgbClr val="A21815"/>
                        </a:solidFill>
                        <a:effectLst/>
                        <a:latin typeface="Foros Bold Italic" panose="020B0803020203090204" pitchFamily="34" charset="-52"/>
                      </a:endParaRP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24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16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82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20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285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186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219783"/>
                  </a:ext>
                </a:extLst>
              </a:tr>
              <a:tr h="2541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12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Команда 12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582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2181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5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22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32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46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12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255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210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8931126"/>
                  </a:ext>
                </a:extLst>
              </a:tr>
              <a:tr h="2541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13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Команда 13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528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2181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600" b="1" i="0" u="none" strike="noStrike">
                        <a:solidFill>
                          <a:srgbClr val="A21815"/>
                        </a:solidFill>
                        <a:effectLst/>
                        <a:latin typeface="Foros Bold Italic" panose="020B0803020203090204" pitchFamily="34" charset="-52"/>
                      </a:endParaRP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21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38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30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24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235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180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5996480"/>
                  </a:ext>
                </a:extLst>
              </a:tr>
              <a:tr h="2541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14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Команда 14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345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2181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600" b="1" i="0" u="none" strike="noStrike">
                        <a:solidFill>
                          <a:srgbClr val="A21815"/>
                        </a:solidFill>
                        <a:effectLst/>
                        <a:latin typeface="Foros Bold Italic" panose="020B0803020203090204" pitchFamily="34" charset="-52"/>
                      </a:endParaRP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21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14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45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36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115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114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7983847"/>
                  </a:ext>
                </a:extLst>
              </a:tr>
              <a:tr h="2541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15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Команда 15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345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2181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600" b="1" i="0" u="none" strike="noStrike">
                        <a:solidFill>
                          <a:srgbClr val="A21815"/>
                        </a:solidFill>
                        <a:effectLst/>
                        <a:latin typeface="Foros Bold Italic" panose="020B0803020203090204" pitchFamily="34" charset="-52"/>
                      </a:endParaRP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21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14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45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36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115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114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2781179"/>
                  </a:ext>
                </a:extLst>
              </a:tr>
              <a:tr h="2541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16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Команда 16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345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2181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600" b="1" i="0" u="none" strike="noStrike">
                        <a:solidFill>
                          <a:srgbClr val="A21815"/>
                        </a:solidFill>
                        <a:effectLst/>
                        <a:latin typeface="Foros Bold Italic" panose="020B0803020203090204" pitchFamily="34" charset="-52"/>
                      </a:endParaRP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21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14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45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36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115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114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1537197"/>
                  </a:ext>
                </a:extLst>
              </a:tr>
              <a:tr h="2541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17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Команда 17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345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2181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600" b="1" i="0" u="none" strike="noStrike">
                        <a:solidFill>
                          <a:srgbClr val="A21815"/>
                        </a:solidFill>
                        <a:effectLst/>
                        <a:latin typeface="Foros Bold Italic" panose="020B0803020203090204" pitchFamily="34" charset="-52"/>
                      </a:endParaRP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21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14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45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36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115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114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3401516"/>
                  </a:ext>
                </a:extLst>
              </a:tr>
              <a:tr h="2541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18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Команда 18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345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2181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600" b="1" i="0" u="none" strike="noStrike">
                        <a:solidFill>
                          <a:srgbClr val="A21815"/>
                        </a:solidFill>
                        <a:effectLst/>
                        <a:latin typeface="Foros Bold Italic" panose="020B0803020203090204" pitchFamily="34" charset="-52"/>
                      </a:endParaRP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21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14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45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36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115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114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1928753"/>
                  </a:ext>
                </a:extLst>
              </a:tr>
              <a:tr h="2541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19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Команда 19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345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2181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600" b="1" i="0" u="none" strike="noStrike">
                        <a:solidFill>
                          <a:srgbClr val="A21815"/>
                        </a:solidFill>
                        <a:effectLst/>
                        <a:latin typeface="Foros Bold Italic" panose="020B0803020203090204" pitchFamily="34" charset="-52"/>
                      </a:endParaRP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21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14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45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36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115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114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4540319"/>
                  </a:ext>
                </a:extLst>
              </a:tr>
              <a:tr h="2541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20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Команда 20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345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2181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600" b="1" i="0" u="none" strike="noStrike">
                        <a:solidFill>
                          <a:srgbClr val="A21815"/>
                        </a:solidFill>
                        <a:effectLst/>
                        <a:latin typeface="Foros Bold Italic" panose="020B0803020203090204" pitchFamily="34" charset="-52"/>
                      </a:endParaRP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21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14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45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36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115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A21815"/>
                          </a:solidFill>
                          <a:effectLst/>
                          <a:latin typeface="Foros Bold Italic" panose="020B0803020203090204" pitchFamily="34" charset="-52"/>
                        </a:rPr>
                        <a:t>114</a:t>
                      </a:r>
                    </a:p>
                  </a:txBody>
                  <a:tcPr marL="5295" marR="5295" marT="5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1821218"/>
                  </a:ext>
                </a:extLst>
              </a:tr>
            </a:tbl>
          </a:graphicData>
        </a:graphic>
      </p:graphicFrame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CEA0E39-D3F3-48A4-B25B-8A5C6A08B5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93"/>
            <a:ext cx="12192000" cy="155786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C482AB1-B45D-4AC6-B5E8-EB1199D46CE4}"/>
              </a:ext>
            </a:extLst>
          </p:cNvPr>
          <p:cNvSpPr txBox="1"/>
          <p:nvPr/>
        </p:nvSpPr>
        <p:spPr>
          <a:xfrm>
            <a:off x="2163156" y="546609"/>
            <a:ext cx="28365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A11816"/>
                </a:solidFill>
                <a:latin typeface="Foros Extra Bold" panose="020B0903020203020204" pitchFamily="34" charset="-52"/>
              </a:rPr>
              <a:t>25.09   «Планета»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60AE09A-29F3-4140-8619-9CDADC60A634}"/>
              </a:ext>
            </a:extLst>
          </p:cNvPr>
          <p:cNvSpPr txBox="1"/>
          <p:nvPr/>
        </p:nvSpPr>
        <p:spPr>
          <a:xfrm>
            <a:off x="6700175" y="577385"/>
            <a:ext cx="2601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rgbClr val="A11816"/>
                </a:solidFill>
                <a:latin typeface="Foros Extra Bold" panose="020B0903020203020204" pitchFamily="34" charset="-52"/>
              </a:rPr>
              <a:t>Зоологическая</a:t>
            </a:r>
          </a:p>
        </p:txBody>
      </p:sp>
    </p:spTree>
    <p:extLst>
      <p:ext uri="{BB962C8B-B14F-4D97-AF65-F5344CB8AC3E}">
        <p14:creationId xmlns:p14="http://schemas.microsoft.com/office/powerpoint/2010/main" val="2033665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9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42560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4679">
        <p14:switch dir="r"/>
      </p:transition>
    </mc:Choice>
    <mc:Fallback>
      <p:transition spd="slow" advTm="4679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16285</TotalTime>
  <Words>227</Words>
  <Application>Microsoft Office PowerPoint</Application>
  <PresentationFormat>Широкоэкранный</PresentationFormat>
  <Paragraphs>204</Paragraphs>
  <Slides>3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Foros Bold Italic</vt:lpstr>
      <vt:lpstr>Foros Extra Bold</vt:lpstr>
      <vt:lpstr>Foros Italic</vt:lpstr>
      <vt:lpstr>Office Theme</vt:lpstr>
      <vt:lpstr>1_Тема Office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Father</dc:creator>
  <cp:lastModifiedBy>Машулулу</cp:lastModifiedBy>
  <cp:revision>348</cp:revision>
  <dcterms:created xsi:type="dcterms:W3CDTF">2017-10-23T08:02:18Z</dcterms:created>
  <dcterms:modified xsi:type="dcterms:W3CDTF">2025-06-23T12:17:55Z</dcterms:modified>
</cp:coreProperties>
</file>